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veat"/>
      <p:regular r:id="rId22"/>
      <p:bold r:id="rId23"/>
    </p:embeddedFont>
    <p:embeddedFont>
      <p:font typeface="Lobster"/>
      <p:regular r:id="rId24"/>
    </p:embeddedFon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veat-regular.fntdata"/><Relationship Id="rId21" Type="http://schemas.openxmlformats.org/officeDocument/2006/relationships/slide" Target="slides/slide16.xml"/><Relationship Id="rId24" Type="http://schemas.openxmlformats.org/officeDocument/2006/relationships/font" Target="fonts/Lobster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44c2fd6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b44c2fd6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44c2fd6c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b44c2fd6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4b1d048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4b1d048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b5b58bc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b5b58bc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4b88e2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b4b88e2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44c2fd6c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b44c2fd6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b44c2fd6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b44c2fd6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4b88e2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b4b88e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b4b88e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b4b88e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b4b88e2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b4b88e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COMPUTER STORE INFORMATION MANAGEMENT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Made by: Group 15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342950"/>
            <a:ext cx="355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 diagram</a:t>
            </a:r>
            <a:endParaRPr sz="3600"/>
          </a:p>
        </p:txBody>
      </p:sp>
      <p:sp>
        <p:nvSpPr>
          <p:cNvPr id="116" name="Google Shape;116;p22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3545063" y="2571750"/>
            <a:ext cx="1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   </a:t>
            </a:r>
            <a:r>
              <a:rPr lang="en" sz="2800">
                <a:latin typeface="Average"/>
                <a:ea typeface="Average"/>
                <a:cs typeface="Average"/>
                <a:sym typeface="Average"/>
              </a:rPr>
              <a:t>Customer</a:t>
            </a:r>
            <a:endParaRPr sz="2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5869675" y="17213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6231150" y="28055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5869675" y="376122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025000" y="17213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604950" y="28055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14650" y="36992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2503575" y="1797125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871500" y="28630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541050" y="2863000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Date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920825" y="37466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6092825" y="374442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Amount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2179950" y="3758225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Bought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171525" y="178032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Contact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31" name="Google Shape;131;p22"/>
          <p:cNvCxnSpPr>
            <a:stCxn id="121" idx="6"/>
            <a:endCxn id="116" idx="1"/>
          </p:cNvCxnSpPr>
          <p:nvPr/>
        </p:nvCxnSpPr>
        <p:spPr>
          <a:xfrm>
            <a:off x="3512400" y="2018825"/>
            <a:ext cx="4593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>
            <a:stCxn id="119" idx="2"/>
            <a:endCxn id="116" idx="6"/>
          </p:cNvCxnSpPr>
          <p:nvPr/>
        </p:nvCxnSpPr>
        <p:spPr>
          <a:xfrm rot="10800000">
            <a:off x="5602950" y="2915525"/>
            <a:ext cx="6282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stCxn id="118" idx="2"/>
            <a:endCxn id="116" idx="7"/>
          </p:cNvCxnSpPr>
          <p:nvPr/>
        </p:nvCxnSpPr>
        <p:spPr>
          <a:xfrm flipH="1">
            <a:off x="5323075" y="2018825"/>
            <a:ext cx="5466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20" idx="2"/>
            <a:endCxn id="116" idx="5"/>
          </p:cNvCxnSpPr>
          <p:nvPr/>
        </p:nvCxnSpPr>
        <p:spPr>
          <a:xfrm rot="10800000">
            <a:off x="5323075" y="3469775"/>
            <a:ext cx="546600" cy="5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2"/>
          <p:cNvCxnSpPr>
            <a:stCxn id="123" idx="6"/>
            <a:endCxn id="116" idx="3"/>
          </p:cNvCxnSpPr>
          <p:nvPr/>
        </p:nvCxnSpPr>
        <p:spPr>
          <a:xfrm flipH="1" rot="10800000">
            <a:off x="3402050" y="3469625"/>
            <a:ext cx="569700" cy="5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2"/>
          <p:cNvCxnSpPr>
            <a:stCxn id="122" idx="6"/>
            <a:endCxn id="116" idx="2"/>
          </p:cNvCxnSpPr>
          <p:nvPr/>
        </p:nvCxnSpPr>
        <p:spPr>
          <a:xfrm flipH="1" rot="10800000">
            <a:off x="3092350" y="2915525"/>
            <a:ext cx="5997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60875" y="185250"/>
            <a:ext cx="3711000" cy="8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</a:t>
            </a:r>
            <a:endParaRPr sz="2000"/>
          </a:p>
        </p:txBody>
      </p:sp>
      <p:sp>
        <p:nvSpPr>
          <p:cNvPr id="142" name="Google Shape;142;p23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585417" y="2592275"/>
            <a:ext cx="19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Product</a:t>
            </a: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869700" y="910575"/>
            <a:ext cx="1547100" cy="700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6528575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607745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1499650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184490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1933450" y="2233363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111450" y="38726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741650" y="21616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Price</a:t>
            </a: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6232400" y="38897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Amount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971875" y="1022475"/>
            <a:ext cx="154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Information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54" name="Google Shape;154;p23"/>
          <p:cNvCxnSpPr>
            <a:stCxn id="147" idx="5"/>
            <a:endCxn id="142" idx="2"/>
          </p:cNvCxnSpPr>
          <p:nvPr/>
        </p:nvCxnSpPr>
        <p:spPr>
          <a:xfrm>
            <a:off x="2769225" y="2639554"/>
            <a:ext cx="922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>
            <a:stCxn id="145" idx="3"/>
            <a:endCxn id="142" idx="6"/>
          </p:cNvCxnSpPr>
          <p:nvPr/>
        </p:nvCxnSpPr>
        <p:spPr>
          <a:xfrm flipH="1">
            <a:off x="5603100" y="2639554"/>
            <a:ext cx="11433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3"/>
          <p:cNvCxnSpPr>
            <a:stCxn id="144" idx="4"/>
            <a:endCxn id="142" idx="0"/>
          </p:cNvCxnSpPr>
          <p:nvPr/>
        </p:nvCxnSpPr>
        <p:spPr>
          <a:xfrm>
            <a:off x="4643250" y="1611375"/>
            <a:ext cx="42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>
            <a:stCxn id="146" idx="1"/>
          </p:cNvCxnSpPr>
          <p:nvPr/>
        </p:nvCxnSpPr>
        <p:spPr>
          <a:xfrm rot="10800000">
            <a:off x="5322975" y="3469671"/>
            <a:ext cx="9723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3"/>
          <p:cNvCxnSpPr>
            <a:stCxn id="148" idx="7"/>
            <a:endCxn id="142" idx="3"/>
          </p:cNvCxnSpPr>
          <p:nvPr/>
        </p:nvCxnSpPr>
        <p:spPr>
          <a:xfrm flipH="1" rot="10800000">
            <a:off x="3114475" y="3469671"/>
            <a:ext cx="8574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244200"/>
            <a:ext cx="3711000" cy="8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</a:t>
            </a:r>
            <a:endParaRPr sz="2000"/>
          </a:p>
        </p:txBody>
      </p:sp>
      <p:sp>
        <p:nvSpPr>
          <p:cNvPr id="164" name="Google Shape;164;p24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903863" y="2592275"/>
            <a:ext cx="1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 Staff </a:t>
            </a:r>
            <a:endParaRPr sz="3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869700" y="910575"/>
            <a:ext cx="1547100" cy="700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6528575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607745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1499650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184490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1933450" y="2233363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111450" y="38726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6741650" y="21616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Contact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528575" y="3872600"/>
            <a:ext cx="7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Job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971875" y="1022475"/>
            <a:ext cx="154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Date of birth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76" name="Google Shape;176;p24"/>
          <p:cNvCxnSpPr>
            <a:stCxn id="169" idx="5"/>
            <a:endCxn id="164" idx="2"/>
          </p:cNvCxnSpPr>
          <p:nvPr/>
        </p:nvCxnSpPr>
        <p:spPr>
          <a:xfrm>
            <a:off x="2769225" y="2639554"/>
            <a:ext cx="922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>
            <a:stCxn id="167" idx="3"/>
            <a:endCxn id="164" idx="6"/>
          </p:cNvCxnSpPr>
          <p:nvPr/>
        </p:nvCxnSpPr>
        <p:spPr>
          <a:xfrm flipH="1">
            <a:off x="5603100" y="2639554"/>
            <a:ext cx="11433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66" idx="4"/>
            <a:endCxn id="164" idx="0"/>
          </p:cNvCxnSpPr>
          <p:nvPr/>
        </p:nvCxnSpPr>
        <p:spPr>
          <a:xfrm>
            <a:off x="4643250" y="1611375"/>
            <a:ext cx="42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4"/>
          <p:cNvCxnSpPr>
            <a:stCxn id="168" idx="1"/>
          </p:cNvCxnSpPr>
          <p:nvPr/>
        </p:nvCxnSpPr>
        <p:spPr>
          <a:xfrm rot="10800000">
            <a:off x="5322975" y="3469671"/>
            <a:ext cx="9723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4"/>
          <p:cNvCxnSpPr>
            <a:stCxn id="170" idx="7"/>
            <a:endCxn id="164" idx="3"/>
          </p:cNvCxnSpPr>
          <p:nvPr/>
        </p:nvCxnSpPr>
        <p:spPr>
          <a:xfrm flipH="1" rot="10800000">
            <a:off x="3114475" y="3469671"/>
            <a:ext cx="8574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17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diagram: ERD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88" y="1005325"/>
            <a:ext cx="74058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265500" y="86750"/>
            <a:ext cx="4045200" cy="8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500"/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4706350" y="2391975"/>
            <a:ext cx="4119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Part 2: For customer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Find out about product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228300" y="2305275"/>
            <a:ext cx="41196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For store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Collect, store and manage the information of staff, product, customer and order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7"/>
          <p:cNvCxnSpPr>
            <a:stCxn id="200" idx="2"/>
            <a:endCxn id="198" idx="0"/>
          </p:cNvCxnSpPr>
          <p:nvPr/>
        </p:nvCxnSpPr>
        <p:spPr>
          <a:xfrm flipH="1">
            <a:off x="2288100" y="1586400"/>
            <a:ext cx="2283900" cy="7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7"/>
          <p:cNvCxnSpPr>
            <a:stCxn id="200" idx="2"/>
            <a:endCxn id="197" idx="0"/>
          </p:cNvCxnSpPr>
          <p:nvPr/>
        </p:nvCxnSpPr>
        <p:spPr>
          <a:xfrm>
            <a:off x="4572000" y="1586400"/>
            <a:ext cx="21942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7"/>
          <p:cNvSpPr/>
          <p:nvPr/>
        </p:nvSpPr>
        <p:spPr>
          <a:xfrm>
            <a:off x="3080850" y="706500"/>
            <a:ext cx="2982300" cy="8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COMPUTER STORE INFORMATION MANAGEMENT SYSTEM</a:t>
            </a:r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495750" y="4500675"/>
            <a:ext cx="533100" cy="1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910025"/>
            <a:ext cx="28080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Lobster"/>
                <a:ea typeface="Lobster"/>
                <a:cs typeface="Lobster"/>
                <a:sym typeface="Lobster"/>
              </a:rPr>
              <a:t>Thanks!</a:t>
            </a:r>
            <a:endParaRPr sz="41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276600" y="2450350"/>
            <a:ext cx="2878200" cy="20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EFEF"/>
                </a:solidFill>
                <a:latin typeface="Caveat"/>
                <a:ea typeface="Caveat"/>
                <a:cs typeface="Caveat"/>
                <a:sym typeface="Caveat"/>
              </a:rPr>
              <a:t>Any questions, </a:t>
            </a:r>
            <a:endParaRPr sz="2800">
              <a:solidFill>
                <a:srgbClr val="EFEFE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EFEF"/>
                </a:solidFill>
                <a:latin typeface="Caveat"/>
                <a:ea typeface="Caveat"/>
                <a:cs typeface="Caveat"/>
                <a:sym typeface="Caveat"/>
              </a:rPr>
              <a:t>please feel free to ask!</a:t>
            </a:r>
            <a:r>
              <a:rPr lang="en" sz="2800">
                <a:solidFill>
                  <a:srgbClr val="EFEFEF"/>
                </a:solidFill>
              </a:rPr>
              <a:t> </a:t>
            </a:r>
            <a:endParaRPr sz="2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141775"/>
            <a:ext cx="6227100" cy="44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Mai Xuan Hieu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Do Hoang Phuong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Hoang Huu Huy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Pham Hoang Viet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Ly Anh Kiet</a:t>
            </a:r>
            <a:endParaRPr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45900" y="443275"/>
            <a:ext cx="78522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COMPUTER STORE INFORMATION MANAGEMENT SYSTEM</a:t>
            </a:r>
            <a:endParaRPr sz="4000"/>
          </a:p>
        </p:txBody>
      </p:sp>
      <p:sp>
        <p:nvSpPr>
          <p:cNvPr id="71" name="Google Shape;71;p15"/>
          <p:cNvSpPr txBox="1"/>
          <p:nvPr/>
        </p:nvSpPr>
        <p:spPr>
          <a:xfrm>
            <a:off x="718875" y="1871500"/>
            <a:ext cx="6958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Structure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Demo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Conclusion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387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424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The information manage system is a system which c</a:t>
            </a:r>
            <a:r>
              <a:rPr lang="en" sz="2350"/>
              <a:t>ollects, processes, stores and distributes information.</a:t>
            </a:r>
            <a:endParaRPr sz="2350"/>
          </a:p>
          <a:p>
            <a:pPr indent="-34424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It is a system that required people and computers to process or interpret information.</a:t>
            </a:r>
            <a:endParaRPr sz="2350"/>
          </a:p>
          <a:p>
            <a:pPr indent="-34424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Purpose : </a:t>
            </a:r>
            <a:endParaRPr sz="2350"/>
          </a:p>
          <a:p>
            <a:pPr indent="-34424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50"/>
              <a:t>Decision-making</a:t>
            </a:r>
            <a:endParaRPr sz="2350"/>
          </a:p>
          <a:p>
            <a:pPr indent="-34424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50"/>
              <a:t>Coordination</a:t>
            </a:r>
            <a:endParaRPr sz="2350"/>
          </a:p>
          <a:p>
            <a:pPr indent="-34424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50"/>
              <a:t>Control</a:t>
            </a:r>
            <a:endParaRPr sz="2350"/>
          </a:p>
          <a:p>
            <a:pPr indent="-34424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50"/>
              <a:t>Analysis</a:t>
            </a:r>
            <a:endParaRPr sz="2350"/>
          </a:p>
          <a:p>
            <a:pPr indent="-34424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50"/>
              <a:t>Visualization of information</a:t>
            </a:r>
            <a:endParaRPr sz="23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3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STRUCTURE</a:t>
            </a:r>
            <a:endParaRPr sz="4100"/>
          </a:p>
        </p:txBody>
      </p:sp>
      <p:sp>
        <p:nvSpPr>
          <p:cNvPr id="83" name="Google Shape;83;p17"/>
          <p:cNvSpPr txBox="1"/>
          <p:nvPr/>
        </p:nvSpPr>
        <p:spPr>
          <a:xfrm>
            <a:off x="652050" y="1665400"/>
            <a:ext cx="783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verage"/>
              <a:buChar char="●"/>
            </a:pP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Modules</a:t>
            </a:r>
            <a:endParaRPr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verage"/>
              <a:buChar char="●"/>
            </a:pP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Database diagram</a:t>
            </a:r>
            <a:endParaRPr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Modules</a:t>
            </a:r>
            <a:endParaRPr sz="44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536875"/>
            <a:ext cx="85206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Tkinter.messagebox: Access to </a:t>
            </a:r>
            <a:r>
              <a:rPr lang="en" sz="2300"/>
              <a:t>standard</a:t>
            </a:r>
            <a:r>
              <a:rPr lang="en" sz="2300"/>
              <a:t> TK dialog boxes.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Tkinter.ttk: Provide access to the Tk themed widget set.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MySQL connector: database driver to process data in MySQL from python.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Os: Provide functions for interacting with the operating system. 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5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954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Main_windown: to choose the user’s role.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650" y="1450400"/>
            <a:ext cx="6194074" cy="34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2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79465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Computer_store_management: for staff to manage information of staffs, customers and products.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63" y="1681175"/>
            <a:ext cx="5929474" cy="3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2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794625"/>
            <a:ext cx="85206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Computer_store: for customer to collect information of products.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50" y="1638425"/>
            <a:ext cx="5921074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